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58" r:id="rId3"/>
    <p:sldId id="259" r:id="rId4"/>
    <p:sldId id="336" r:id="rId5"/>
    <p:sldId id="337" r:id="rId6"/>
    <p:sldId id="338" r:id="rId7"/>
    <p:sldId id="339" r:id="rId8"/>
    <p:sldId id="348" r:id="rId9"/>
    <p:sldId id="349" r:id="rId10"/>
    <p:sldId id="350" r:id="rId11"/>
    <p:sldId id="351" r:id="rId12"/>
    <p:sldId id="352" r:id="rId13"/>
    <p:sldId id="315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59" autoAdjust="0"/>
    <p:restoredTop sz="94660"/>
  </p:normalViewPr>
  <p:slideViewPr>
    <p:cSldViewPr>
      <p:cViewPr varScale="1">
        <p:scale>
          <a:sx n="64" d="100"/>
          <a:sy n="64" d="100"/>
        </p:scale>
        <p:origin x="9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23/11/2019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7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blipFill>
                <a:blip r:embed="rId2"/>
                <a:stretch>
                  <a:fillRect b="-700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2841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+2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blipFill>
                <a:blip r:embed="rId2"/>
                <a:stretch>
                  <a:fillRect b="-700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3178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blipFill>
                <a:blip r:embed="rId2"/>
                <a:stretch>
                  <a:fillRect b="-700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3728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cosinus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blipFill>
                <a:blip r:embed="rId2"/>
                <a:stretch>
                  <a:fillRect b="-358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E01CFBE1-99DF-409E-9124-B9A927836A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44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lang="fr-FR" sz="44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FR" sz="44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fr-FR" sz="44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E01CFBE1-99DF-409E-9124-B9A927836A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682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cosinus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blipFill>
                <a:blip r:embed="rId2"/>
                <a:stretch>
                  <a:fillRect b="-495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ED4E6FF5-44D4-42AB-875F-C37622B13B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44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44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44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fr-FR" sz="44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ED4E6FF5-44D4-42AB-875F-C37622B13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580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−5</m:t>
                        </m:r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blipFill>
                <a:blip r:embed="rId2"/>
                <a:stretch>
                  <a:fillRect b="-5234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AADF80B5-6197-4F6A-BD36-777FFE04F0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44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44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fr-FR" sz="44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AADF80B5-6197-4F6A-BD36-777FFE04F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241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blipFill>
                <a:blip r:embed="rId2"/>
                <a:stretch>
                  <a:fillRect b="-358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AD451053-58AA-4F0F-8625-0BE6105616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44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4400" i="1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4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fr-FR" sz="44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AD451053-58AA-4F0F-8625-0BE6105616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084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tangente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160000"/>
                <a:ext cx="7560000" cy="2213600"/>
              </a:xfrm>
              <a:blipFill>
                <a:blip r:embed="rId2"/>
                <a:stretch>
                  <a:fillRect b="-358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0091D010-9055-469F-A6DC-3EDD346FF8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tan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fr-FR" sz="4400" b="0" i="0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fr-FR" sz="4400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400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400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func>
                          </m:num>
                          <m:den>
                            <m:func>
                              <m:func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fr-FR" sz="440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f>
                                  <m:fPr>
                                    <m:ctrlP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func>
                          </m:den>
                        </m:f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num>
                          <m:den>
                            <m:f>
                              <m:f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fr-FR" sz="4400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fr-FR" sz="4400" b="0" i="1" smtClean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den>
                        </m:f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 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den>
                        </m:f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fr-FR" sz="4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sz="4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func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0091D010-9055-469F-A6DC-3EDD346FF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 l="-726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64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⁡(2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blipFill>
                <a:blip r:embed="rId2"/>
                <a:stretch>
                  <a:fillRect b="-722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6D2D8399-7B28-434F-9961-0E60C9B8E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400" b="0" i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f>
                              <m:f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func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= 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6D2D8399-7B28-434F-9961-0E60C9B8EE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785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contenu 2">
            <a:extLst>
              <a:ext uri="{FF2B5EF4-FFF2-40B4-BE49-F238E27FC236}">
                <a16:creationId xmlns:a16="http://schemas.microsoft.com/office/drawing/2014/main" id="{2E441D5F-DA37-429F-9EDB-858A3F791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628775"/>
            <a:ext cx="9131300" cy="4525963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Déterminer l’image par la fonction trigonométrique demandée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⁡(3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blipFill>
                <a:blip r:embed="rId2"/>
                <a:stretch>
                  <a:fillRect b="-722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31614600-39F6-4A2B-80D4-751487B608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400" b="0" i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f>
                              <m:f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func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=</m:t>
                        </m:r>
                        <m:r>
                          <a:rPr lang="fr-FR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func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31614600-39F6-4A2B-80D4-751487B60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427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⁡(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blipFill>
                <a:blip r:embed="rId2"/>
                <a:stretch>
                  <a:fillRect b="-722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39CCBD1F-56F5-4670-9896-DCA5B1899B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=3</m:t>
                        </m:r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= 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ad>
                              <m:radPr>
                                <m:degHide m:val="on"/>
                                <m:ctrlPr>
                                  <a:rPr lang="fr-FR" sz="4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sz="44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39CCBD1F-56F5-4670-9896-DCA5B1899B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59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+2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blipFill>
                <a:blip r:embed="rId2"/>
                <a:stretch>
                  <a:fillRect b="-722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DABFE84C-FEA9-445A-B01F-0E31AE7C20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+2=−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+2 = </m:t>
                        </m:r>
                        <m:f>
                          <m:fPr>
                            <m:ctrlP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4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DABFE84C-FEA9-445A-B01F-0E31AE7C2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889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1800000"/>
                <a:ext cx="7560000" cy="2781208"/>
              </a:xfrm>
              <a:blipFill>
                <a:blip r:embed="rId2"/>
                <a:stretch>
                  <a:fillRect b="-700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1905360D-A855-4BDA-9F95-E1807D8798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ln w="38100" cap="flat" cmpd="sng" algn="ctr">
                <a:noFill/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anchor="ctr" anchorCtr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func>
                          <m:func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400" b="0" i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d>
                              <m:dPr>
                                <m:ctrlP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fr-FR" sz="4400" i="1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400" i="1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func>
                  </m:oMath>
                </a14:m>
                <a:r>
                  <a:rPr lang="fr-FR" sz="4400" b="0" i="1" dirty="0">
                    <a:solidFill>
                      <a:srgbClr val="00B050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4400" b="0" i="0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fr-FR" sz="44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</m:d>
                          </m:e>
                        </m:func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=0−</m:t>
                        </m:r>
                        <m:d>
                          <m:dPr>
                            <m:ctrlP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fr-FR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func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</p:txBody>
          </p:sp>
        </mc:Choice>
        <mc:Fallback xmlns="">
          <p:sp>
            <p:nvSpPr>
              <p:cNvPr id="5" name="Espace réservé du contenu 3">
                <a:extLst>
                  <a:ext uri="{FF2B5EF4-FFF2-40B4-BE49-F238E27FC236}">
                    <a16:creationId xmlns:a16="http://schemas.microsoft.com/office/drawing/2014/main" id="{1905360D-A855-4BDA-9F95-E1807D879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66" y="4509120"/>
                <a:ext cx="7560000" cy="1644792"/>
              </a:xfrm>
              <a:prstGeom prst="rect">
                <a:avLst/>
              </a:prstGeom>
              <a:blipFill>
                <a:blip r:embed="rId3"/>
                <a:stretch>
                  <a:fillRect l="-6129" t="-370" r="-5968" b="-2593"/>
                </a:stretch>
              </a:blipFill>
              <a:ln w="38100" cap="flat" cmpd="sng" algn="ctr">
                <a:noFill/>
                <a:prstDash val="solid"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491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cosinus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329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cosinus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4670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371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−5</m:t>
                        </m:r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4945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6119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r>
                      <a:rPr lang="fr-FR" sz="4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sinus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329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6774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tangente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213600"/>
              </a:xfrm>
              <a:blipFill>
                <a:blip r:embed="rId2"/>
                <a:stretch>
                  <a:fillRect b="-3297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5901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⁡(2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blipFill>
                <a:blip r:embed="rId2"/>
                <a:stretch>
                  <a:fillRect b="-700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6263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ln w="38100"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 Quelle est l’image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4400" dirty="0"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+mj-lt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+mj-lt"/>
                  </a:rPr>
                  <a:t> définie par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⁡(3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92000" y="2520000"/>
                <a:ext cx="7560000" cy="2781208"/>
              </a:xfrm>
              <a:blipFill>
                <a:blip r:embed="rId2"/>
                <a:stretch>
                  <a:fillRect b="-700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79783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689</TotalTime>
  <Words>410</Words>
  <Application>Microsoft Office PowerPoint</Application>
  <PresentationFormat>Affichage à l'écran (4:3)</PresentationFormat>
  <Paragraphs>91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Cambria Math</vt:lpstr>
      <vt:lpstr>Constantia</vt:lpstr>
      <vt:lpstr>Times New Roman</vt:lpstr>
      <vt:lpstr>Wingdings 2</vt:lpstr>
      <vt:lpstr>Débit</vt:lpstr>
      <vt:lpstr>Trigonométrie Série 7</vt:lpstr>
      <vt:lpstr>Présentation PowerPoint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Correction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139</cp:revision>
  <dcterms:created xsi:type="dcterms:W3CDTF">2017-06-06T15:31:06Z</dcterms:created>
  <dcterms:modified xsi:type="dcterms:W3CDTF">2019-11-23T18:20:37Z</dcterms:modified>
</cp:coreProperties>
</file>